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4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L’infinitif du verbe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37"/>
          <a:stretch/>
        </p:blipFill>
        <p:spPr>
          <a:xfrm>
            <a:off x="0" y="-1"/>
            <a:ext cx="795171" cy="93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7C10031-2671-48BF-BDF1-5CFEB278C4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b="1" dirty="0">
                <a:solidFill>
                  <a:srgbClr val="9EC979"/>
                </a:solidFill>
              </a:rPr>
              <a:t>Trouve l’infinitif du verbe conjugué</a:t>
            </a:r>
          </a:p>
          <a:p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deux amis </a:t>
            </a:r>
            <a:r>
              <a:rPr lang="fr-FR" sz="3600" b="1" u="sng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entraient</a:t>
            </a: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dans la forêt.</a:t>
            </a:r>
            <a:r>
              <a:rPr lang="fr-FR" sz="3600" dirty="0">
                <a:solidFill>
                  <a:prstClr val="black"/>
                </a:solidFill>
              </a:rPr>
              <a:t> 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81864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09EAFEF-7B1E-4BDD-A99F-682E19E77E43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</a:t>
            </a:r>
            <a:endParaRPr lang="fr-FR" sz="36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C1000F4-A632-85C6-43BC-5E14F45BF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41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18959284-1D7C-4EAA-A6FD-EC35F3C58BFF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b="1" dirty="0">
                <a:solidFill>
                  <a:srgbClr val="9EC979"/>
                </a:solidFill>
              </a:rPr>
              <a:t>Trouve l’infinitif du verbe conjugué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chêne leur </a:t>
            </a:r>
            <a:r>
              <a:rPr kumimoji="0" lang="fr-FR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parlait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E3B097F-33EF-295B-6310-662AF73EC4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18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F18C24E-3720-45E2-86C0-862AFD350DE9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8EB6F86-BC24-E4C1-2839-35B4CF591F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64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9BD855E0-4C4C-4C9B-A528-B8799AF2B370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b="1" dirty="0">
                <a:solidFill>
                  <a:srgbClr val="9EC979"/>
                </a:solidFill>
              </a:rPr>
              <a:t>Trouve l’infinitif du verbe conjugué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Ils </a:t>
            </a:r>
            <a:r>
              <a:rPr kumimoji="0" lang="fr-FR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avaient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peur d’y retourner.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A0F3D27-FD8F-12B3-9365-FFB489D63C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11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DE7BBDC0-BA28-4516-82A7-66E5FFD15BF0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avoir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C8E562B-C4AD-F4F0-B4EC-58D04F4364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D0880261-DB9D-45D5-BCD2-349C1DBC6573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b="1" dirty="0">
                <a:solidFill>
                  <a:srgbClr val="9EC979"/>
                </a:solidFill>
              </a:rPr>
              <a:t>Trouve l’infinitif du verbe conjugué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enfants </a:t>
            </a:r>
            <a:r>
              <a:rPr kumimoji="0" lang="fr-FR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étaient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tellement surpris !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DEBB461-9823-D8BA-AB91-68E6626415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852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20EA7B3F-6C47-427C-B420-B5AEFDC3B9CF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3600" b="1" u="sng" dirty="0">
                <a:solidFill>
                  <a:prstClr val="black"/>
                </a:solidFill>
                <a:latin typeface="Calibri" panose="020F0502020204030204"/>
              </a:rPr>
              <a:t>être</a:t>
            </a: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FFCAA7C-A288-DD3B-28BA-05D6EAFB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4930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78</Words>
  <Application>Microsoft Office PowerPoint</Application>
  <PresentationFormat>Grand écran</PresentationFormat>
  <Paragraphs>30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2022-08-25T12:07:02Z</dcterms:modified>
</cp:coreProperties>
</file>